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5DAB6-5DD0-4FE5-9B2B-635882709A1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D511-9FDB-436E-8F71-F169E0BE2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E1D08D6-8DB7-4470-A314-9EF1B05FABA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Chapter No.2 </a:t>
            </a:r>
            <a:b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Processor, Motherboard, System Clock, Expansion Slot and Power supply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processor, or "microprocessor," is a small chip that resides in computers and other electronic devices. Its basic job is to receive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provide the appropriate output. While this may seem like a simple task, modern processors can handle trillions of calculations per second.</a:t>
            </a:r>
          </a:p>
        </p:txBody>
      </p:sp>
    </p:spTree>
    <p:extLst>
      <p:ext uri="{BB962C8B-B14F-4D97-AF65-F5344CB8AC3E}">
        <p14:creationId xmlns:p14="http://schemas.microsoft.com/office/powerpoint/2010/main" val="24895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Motherboard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motherboard is one of the most essential parts of a computer system. It holds together many of the crucial components of a computer, including the central processing unit (CPU), memory and connectors for input and output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otherboard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 number of sockets and slots to connect the other components.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419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clock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timer is a continuous pulse that helps the computer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keep the correct time. It keeps count of the number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uses that data to calculate the current date and time.</a:t>
            </a:r>
          </a:p>
        </p:txBody>
      </p:sp>
    </p:spTree>
    <p:extLst>
      <p:ext uri="{BB962C8B-B14F-4D97-AF65-F5344CB8AC3E}">
        <p14:creationId xmlns:p14="http://schemas.microsoft.com/office/powerpoint/2010/main" val="338877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slot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slot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connection or port inside a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motherboard.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an installation point for a hardware expansion card to be connected.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if you wanted to install a new video card in the computer, you'd purchase a video expansion card and install that card into the compatible expansion slot.</a:t>
            </a:r>
          </a:p>
        </p:txBody>
      </p:sp>
    </p:spTree>
    <p:extLst>
      <p:ext uri="{BB962C8B-B14F-4D97-AF65-F5344CB8AC3E}">
        <p14:creationId xmlns:p14="http://schemas.microsoft.com/office/powerpoint/2010/main" val="74903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unit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 hardware component of a computer that supplies all other components with power. The power supply converts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(alternating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current) into a steady low-voltage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(direct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current) usable by the computer and rated by the number of watts it generates.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personal computers universally use switched-mode power supplies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Some power supplies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manual switch for selecting input voltage, while others automatically adapt to the mains voltage.</a:t>
            </a:r>
          </a:p>
        </p:txBody>
      </p:sp>
    </p:spTree>
    <p:extLst>
      <p:ext uri="{BB962C8B-B14F-4D97-AF65-F5344CB8AC3E}">
        <p14:creationId xmlns:p14="http://schemas.microsoft.com/office/powerpoint/2010/main" val="331888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thumb/6/62/PSU-Open1.jpg/800px-PSU-Open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337"/>
            <a:ext cx="7696200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51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797</TotalTime>
  <Words>86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Chapter No.2  Processor, Motherboard, System Clock, Expansion Slot and Power supply</vt:lpstr>
      <vt:lpstr>Processor</vt:lpstr>
      <vt:lpstr>Motherboard</vt:lpstr>
      <vt:lpstr>System clock</vt:lpstr>
      <vt:lpstr>Expansion slot </vt:lpstr>
      <vt:lpstr>Power supply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Warehouse</dc:title>
  <dc:creator>Saqib</dc:creator>
  <cp:lastModifiedBy>ismail - [2010]</cp:lastModifiedBy>
  <cp:revision>305</cp:revision>
  <dcterms:created xsi:type="dcterms:W3CDTF">2015-09-13T05:42:29Z</dcterms:created>
  <dcterms:modified xsi:type="dcterms:W3CDTF">2020-05-07T13:18:45Z</dcterms:modified>
</cp:coreProperties>
</file>